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jpeg" ContentType="image/jpeg"/>
  <Override PartName="/ppt/media/image14.tif" ContentType="image/tiff"/>
  <Override PartName="/ppt/media/image8.jpeg" ContentType="image/jpeg"/>
  <Override PartName="/ppt/media/image7.png" ContentType="image/png"/>
  <Override PartName="/ppt/media/image2.png" ContentType="image/png"/>
  <Override PartName="/ppt/media/image13.png" ContentType="image/png"/>
  <Override PartName="/ppt/media/image12.jpeg" ContentType="image/jpeg"/>
  <Override PartName="/ppt/media/image1.wmf" ContentType="image/x-wmf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keras.io/examples/vision/integrated_gradients/" TargetMode="External"/><Relationship Id="rId2" Type="http://schemas.openxmlformats.org/officeDocument/2006/relationships/hyperlink" Target="https://arxiv.org/abs/1703.01365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tif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#1: Visualization of Learned Features for Bat Species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039320" y="1374120"/>
            <a:ext cx="1013364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- 14 species of bats, visually very similar to each other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Goal: provide some interpretability how a neural network classifies them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645920" y="2671920"/>
            <a:ext cx="9155520" cy="299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#1: Visualization of Learned Features for Bat Species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039320" y="1374120"/>
            <a:ext cx="5361120" cy="29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Saliency visualization via gradient backpropagation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Integrated Gradients: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https://keras.io/examples/vision/integrated_gradients/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https://arxiv.org/abs/1703.01365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SmoothGrad: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https://arxiv.org/abs/1706.03825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6583680" y="1463040"/>
            <a:ext cx="1837440" cy="18374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4"/>
          <a:stretch/>
        </p:blipFill>
        <p:spPr>
          <a:xfrm>
            <a:off x="8503920" y="1463040"/>
            <a:ext cx="1837440" cy="18374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5"/>
          <a:stretch/>
        </p:blipFill>
        <p:spPr>
          <a:xfrm>
            <a:off x="6583680" y="3557160"/>
            <a:ext cx="1837440" cy="18374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6"/>
          <a:stretch/>
        </p:blipFill>
        <p:spPr>
          <a:xfrm>
            <a:off x="8494920" y="3557160"/>
            <a:ext cx="1837440" cy="183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#1: Visualization of Learned Features for Bat Species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1039320" y="1374120"/>
            <a:ext cx="4995360" cy="29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Feature visualization via image optimization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https://distill.pub/2017/feature-visualization/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https://christophm.github.io/interpretable-ml-book/cnn-features.html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4389120" y="4389120"/>
            <a:ext cx="7428960" cy="18471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6035040" y="1352880"/>
            <a:ext cx="5528880" cy="283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#2: Vectorization of Segmented Roots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2" name="Picture 4" descr=""/>
          <p:cNvPicPr/>
          <p:nvPr/>
        </p:nvPicPr>
        <p:blipFill>
          <a:blip r:embed="rId1"/>
          <a:stretch/>
        </p:blipFill>
        <p:spPr>
          <a:xfrm>
            <a:off x="838080" y="2214360"/>
            <a:ext cx="4801680" cy="4279680"/>
          </a:xfrm>
          <a:prstGeom prst="rect">
            <a:avLst/>
          </a:prstGeom>
          <a:ln>
            <a:noFill/>
          </a:ln>
        </p:spPr>
      </p:pic>
      <p:pic>
        <p:nvPicPr>
          <p:cNvPr id="53" name="Picture 5" descr=""/>
          <p:cNvPicPr/>
          <p:nvPr/>
        </p:nvPicPr>
        <p:blipFill>
          <a:blip r:embed="rId2"/>
          <a:stretch/>
        </p:blipFill>
        <p:spPr>
          <a:xfrm>
            <a:off x="6208920" y="2214360"/>
            <a:ext cx="4800600" cy="427968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1039320" y="1245960"/>
            <a:ext cx="6549840" cy="50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Images of plant roots acquired with Mini-Rhizotrons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#2: Vectorization of Segmented Roots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7772400" y="1170000"/>
            <a:ext cx="2218680" cy="5504760"/>
          </a:xfrm>
          <a:prstGeom prst="rect">
            <a:avLst/>
          </a:prstGeom>
          <a:ln>
            <a:noFill/>
          </a:ln>
        </p:spPr>
      </p:pic>
      <p:sp>
        <p:nvSpPr>
          <p:cNvPr id="57" name="CustomShape 2"/>
          <p:cNvSpPr/>
          <p:nvPr/>
        </p:nvSpPr>
        <p:spPr>
          <a:xfrm>
            <a:off x="1039320" y="1245960"/>
            <a:ext cx="6549840" cy="50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Goal: Converting a segmentation map to a vector map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Better estimation of root lengths, thickness and branching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#3: Bezier Line Object Detection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1039320" y="1245960"/>
            <a:ext cx="101336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 with anchor boxes: well researched topic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Anchors are templates that get modified by 4 parameters (x,y,width,height)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" name="Picture 8" descr=""/>
          <p:cNvPicPr/>
          <p:nvPr/>
        </p:nvPicPr>
        <p:blipFill>
          <a:blip r:embed="rId1"/>
          <a:srcRect l="0" t="0" r="0" b="15364"/>
          <a:stretch/>
        </p:blipFill>
        <p:spPr>
          <a:xfrm>
            <a:off x="1926000" y="2724120"/>
            <a:ext cx="7994880" cy="27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38080" y="365040"/>
            <a:ext cx="1051416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#3: Bezier Line Object Detection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1039320" y="1245960"/>
            <a:ext cx="101336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Goal: replace boxes with Bezier Lines for specialized use cases</a:t>
            </a:r>
            <a:br/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Example applications: wire detection in microchip x-ray images, root detection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" name="Picture 6" descr=""/>
          <p:cNvPicPr/>
          <p:nvPr/>
        </p:nvPicPr>
        <p:blipFill>
          <a:blip r:embed="rId1"/>
          <a:stretch/>
        </p:blipFill>
        <p:spPr>
          <a:xfrm>
            <a:off x="838080" y="3231720"/>
            <a:ext cx="3020400" cy="2532960"/>
          </a:xfrm>
          <a:prstGeom prst="rect">
            <a:avLst/>
          </a:prstGeom>
          <a:ln>
            <a:noFill/>
          </a:ln>
        </p:spPr>
      </p:pic>
      <p:pic>
        <p:nvPicPr>
          <p:cNvPr id="64" name="Grafik 3" descr=""/>
          <p:cNvPicPr/>
          <p:nvPr/>
        </p:nvPicPr>
        <p:blipFill>
          <a:blip r:embed="rId2"/>
          <a:stretch/>
        </p:blipFill>
        <p:spPr>
          <a:xfrm>
            <a:off x="4363200" y="3231720"/>
            <a:ext cx="2714760" cy="2532960"/>
          </a:xfrm>
          <a:prstGeom prst="rect">
            <a:avLst/>
          </a:prstGeom>
          <a:ln>
            <a:noFill/>
          </a:ln>
        </p:spPr>
      </p:pic>
      <p:pic>
        <p:nvPicPr>
          <p:cNvPr id="65" name="Picture 6" descr=""/>
          <p:cNvPicPr/>
          <p:nvPr/>
        </p:nvPicPr>
        <p:blipFill>
          <a:blip r:embed="rId3"/>
          <a:stretch/>
        </p:blipFill>
        <p:spPr>
          <a:xfrm>
            <a:off x="7778520" y="3231720"/>
            <a:ext cx="2865600" cy="255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Application>LibreOffice/6.0.7.3$Linux_X86_64 LibreOffice_project/00m0$Build-3</Application>
  <Words>297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2020-09-01T08:19:41Z</dcterms:created>
  <dc:creator/>
  <dc:description/>
  <dc:language>en-US</dc:language>
  <cp:lastModifiedBy/>
  <dcterms:modified xsi:type="dcterms:W3CDTF">2020-11-26T07:41:12Z</dcterms:modified>
  <cp:revision>46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